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4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AF1340B-3E6E-41B7-9126-40AFED9D03D7}" type="datetimeFigureOut">
              <a:rPr lang="en-US" smtClean="0"/>
              <a:t>9/29/2013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AE0E187-6DDB-4F67-83DA-AC0BDAA554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F1340B-3E6E-41B7-9126-40AFED9D03D7}" type="datetimeFigureOut">
              <a:rPr lang="en-US" smtClean="0"/>
              <a:t>9/29/2013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E0E187-6DDB-4F67-83DA-AC0BDAA554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AF1340B-3E6E-41B7-9126-40AFED9D03D7}" type="datetimeFigureOut">
              <a:rPr lang="en-US" smtClean="0"/>
              <a:t>9/29/2013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AE0E187-6DDB-4F67-83DA-AC0BDAA554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F1340B-3E6E-41B7-9126-40AFED9D03D7}" type="datetimeFigureOut">
              <a:rPr lang="en-US" smtClean="0"/>
              <a:t>9/29/2013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E0E187-6DDB-4F67-83DA-AC0BDAA554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AF1340B-3E6E-41B7-9126-40AFED9D03D7}" type="datetimeFigureOut">
              <a:rPr lang="en-US" smtClean="0"/>
              <a:t>9/29/2013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AE0E187-6DDB-4F67-83DA-AC0BDAA554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F1340B-3E6E-41B7-9126-40AFED9D03D7}" type="datetimeFigureOut">
              <a:rPr lang="en-US" smtClean="0"/>
              <a:t>9/29/2013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E0E187-6DDB-4F67-83DA-AC0BDAA554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F1340B-3E6E-41B7-9126-40AFED9D03D7}" type="datetimeFigureOut">
              <a:rPr lang="en-US" smtClean="0"/>
              <a:t>9/29/2013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AE0E187-6DDB-4F67-83DA-AC0BDAA554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AF1340B-3E6E-41B7-9126-40AFED9D03D7}" type="datetimeFigureOut">
              <a:rPr lang="en-US" smtClean="0"/>
              <a:t>9/29/2013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AE0E187-6DDB-4F67-83DA-AC0BDAA554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AF1340B-3E6E-41B7-9126-40AFED9D03D7}" type="datetimeFigureOut">
              <a:rPr lang="en-US" smtClean="0"/>
              <a:t>9/29/2013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AE0E187-6DDB-4F67-83DA-AC0BDAA554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F1340B-3E6E-41B7-9126-40AFED9D03D7}" type="datetimeFigureOut">
              <a:rPr lang="en-US" smtClean="0"/>
              <a:t>9/29/2013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E0E187-6DDB-4F67-83DA-AC0BDAA554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AF1340B-3E6E-41B7-9126-40AFED9D03D7}" type="datetimeFigureOut">
              <a:rPr lang="en-US" smtClean="0"/>
              <a:t>9/29/2013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E0E187-6DDB-4F67-83DA-AC0BDAA55444}"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AF1340B-3E6E-41B7-9126-40AFED9D03D7}" type="datetimeFigureOut">
              <a:rPr lang="en-US" smtClean="0"/>
              <a:t>9/29/2013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AE0E187-6DDB-4F67-83DA-AC0BDAA554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7239000" cy="1143000"/>
          </a:xfrm>
        </p:spPr>
        <p:txBody>
          <a:bodyPr/>
          <a:lstStyle/>
          <a:p>
            <a:pPr algn="ctr"/>
            <a:r>
              <a:rPr lang="en-US" dirty="0" smtClean="0">
                <a:solidFill>
                  <a:srgbClr val="FF0000"/>
                </a:solidFill>
              </a:rPr>
              <a:t>SAFETY ALERT</a:t>
            </a:r>
            <a:endParaRPr lang="en-US" dirty="0">
              <a:solidFill>
                <a:srgbClr val="FF0000"/>
              </a:solidFill>
            </a:endParaRPr>
          </a:p>
        </p:txBody>
      </p:sp>
      <p:sp>
        <p:nvSpPr>
          <p:cNvPr id="3" name="Content Placeholder 2"/>
          <p:cNvSpPr>
            <a:spLocks noGrp="1"/>
          </p:cNvSpPr>
          <p:nvPr>
            <p:ph idx="1"/>
          </p:nvPr>
        </p:nvSpPr>
        <p:spPr>
          <a:xfrm>
            <a:off x="0" y="1609416"/>
            <a:ext cx="8153400" cy="5248584"/>
          </a:xfrm>
          <a:solidFill>
            <a:srgbClr val="FF0000"/>
          </a:solidFill>
          <a:ln>
            <a:noFill/>
          </a:ln>
          <a:effectLst/>
          <a:scene3d>
            <a:camera prst="orthographicFront">
              <a:rot lat="0" lon="0" rev="0"/>
            </a:camera>
            <a:lightRig rig="chilly" dir="t">
              <a:rot lat="0" lon="0" rev="18480000"/>
            </a:lightRig>
          </a:scene3d>
          <a:sp3d prstMaterial="clear">
            <a:bevelT h="63500"/>
          </a:sp3d>
        </p:spPr>
        <p:txBody>
          <a:bodyPr>
            <a:normAutofit fontScale="47500" lnSpcReduction="20000"/>
          </a:bodyPr>
          <a:lstStyle/>
          <a:p>
            <a:pPr marL="0" indent="0">
              <a:buNone/>
            </a:pPr>
            <a:endParaRPr lang="en-US" b="1" dirty="0"/>
          </a:p>
          <a:p>
            <a:r>
              <a:rPr lang="en-US" sz="2900" dirty="0">
                <a:latin typeface="Kristen ITC" panose="03050502040202030202" pitchFamily="66" charset="0"/>
              </a:rPr>
              <a:t>Based upon the recommendation of the National Institute for Occupational Safety and Health. Local </a:t>
            </a:r>
            <a:r>
              <a:rPr lang="en-US" sz="2900" dirty="0" smtClean="0">
                <a:latin typeface="Kristen ITC" panose="03050502040202030202" pitchFamily="66" charset="0"/>
              </a:rPr>
              <a:t>2266 </a:t>
            </a:r>
            <a:r>
              <a:rPr lang="en-US" sz="2900" dirty="0">
                <a:latin typeface="Kristen ITC" panose="03050502040202030202" pitchFamily="66" charset="0"/>
              </a:rPr>
              <a:t>would like to inform our members of these recommendation to minimize possible lead exposure after participating in activities at the firearms ranges</a:t>
            </a:r>
            <a:r>
              <a:rPr lang="en-US" sz="2900" dirty="0" smtClean="0">
                <a:latin typeface="Kristen ITC" panose="03050502040202030202" pitchFamily="66" charset="0"/>
              </a:rPr>
              <a:t>.</a:t>
            </a:r>
          </a:p>
          <a:p>
            <a:r>
              <a:rPr lang="en-US" sz="2900" dirty="0" smtClean="0">
                <a:latin typeface="Kristen ITC" panose="03050502040202030202" pitchFamily="66" charset="0"/>
              </a:rPr>
              <a:t>Personal </a:t>
            </a:r>
            <a:r>
              <a:rPr lang="en-US" sz="2900" dirty="0">
                <a:latin typeface="Kristen ITC" panose="03050502040202030202" pitchFamily="66" charset="0"/>
              </a:rPr>
              <a:t>hygiene is important for protecting employees from exposure to lead dust and </a:t>
            </a:r>
            <a:r>
              <a:rPr lang="en-US" sz="2900" dirty="0" smtClean="0">
                <a:latin typeface="Kristen ITC" panose="03050502040202030202" pitchFamily="66" charset="0"/>
              </a:rPr>
              <a:t>for preventing </a:t>
            </a:r>
            <a:r>
              <a:rPr lang="en-US" sz="2900" dirty="0">
                <a:latin typeface="Kristen ITC" panose="03050502040202030202" pitchFamily="66" charset="0"/>
              </a:rPr>
              <a:t>the transfer of lead out of the workplace. All employees exposed to lead should wash their hands and faces (cold water) with lead removal wipes or soap before eating, drinking, or smoking. Additionally, they should not eat, drink, or use tobacco products (cigarettes, cigars, chewing tobacco, etc.) in the firing range, gun cleaning area, or </a:t>
            </a:r>
            <a:r>
              <a:rPr lang="en-US" sz="2900" dirty="0" smtClean="0">
                <a:latin typeface="Kristen ITC" panose="03050502040202030202" pitchFamily="66" charset="0"/>
              </a:rPr>
              <a:t>classroom.</a:t>
            </a:r>
          </a:p>
          <a:p>
            <a:r>
              <a:rPr lang="en-US" sz="2900" dirty="0" smtClean="0">
                <a:latin typeface="Kristen ITC" panose="03050502040202030202" pitchFamily="66" charset="0"/>
              </a:rPr>
              <a:t>Employees </a:t>
            </a:r>
            <a:r>
              <a:rPr lang="en-US" sz="2900" dirty="0">
                <a:latin typeface="Kristen ITC" panose="03050502040202030202" pitchFamily="66" charset="0"/>
              </a:rPr>
              <a:t>should change into work clothes and shoes upon arrival at the worksite. Street clothes and shoes should be stored separately from work clothes in a clean area. Contaminated work clothes should be removed before eating and replaced with a clean set of work clothes. Alternatively, disposable shoe covers could be put on prior to entering the range and then discarded upon leaving the range. Employees should change back into their street clothes and shoes after washing their hands and faces and before leaving the </a:t>
            </a:r>
            <a:r>
              <a:rPr lang="en-US" sz="2900" dirty="0" smtClean="0">
                <a:latin typeface="Kristen ITC" panose="03050502040202030202" pitchFamily="66" charset="0"/>
              </a:rPr>
              <a:t>range.</a:t>
            </a:r>
          </a:p>
          <a:p>
            <a:r>
              <a:rPr lang="en-US" sz="2900" dirty="0" smtClean="0">
                <a:latin typeface="Kristen ITC" panose="03050502040202030202" pitchFamily="66" charset="0"/>
              </a:rPr>
              <a:t>We </a:t>
            </a:r>
            <a:r>
              <a:rPr lang="en-US" sz="2900" dirty="0">
                <a:latin typeface="Kristen ITC" panose="03050502040202030202" pitchFamily="66" charset="0"/>
              </a:rPr>
              <a:t>encourage you to discuss your work and possible lead exposures with your healthcare provider. If you have children, we recommend you discuss this possible source of lead exposure with their doctor</a:t>
            </a:r>
            <a:r>
              <a:rPr lang="en-US" sz="2900" dirty="0" smtClean="0">
                <a:latin typeface="Kristen ITC" panose="03050502040202030202" pitchFamily="66" charset="0"/>
              </a:rPr>
              <a:t>.</a:t>
            </a:r>
          </a:p>
          <a:p>
            <a:endParaRPr lang="en-US" sz="2900" dirty="0">
              <a:latin typeface="Kristen ITC" panose="03050502040202030202" pitchFamily="66" charset="0"/>
            </a:endParaRPr>
          </a:p>
          <a:p>
            <a:pPr marL="0" indent="0">
              <a:buNone/>
            </a:pPr>
            <a:r>
              <a:rPr lang="en-US" sz="2900" dirty="0" smtClean="0">
                <a:latin typeface="Kristen ITC" panose="03050502040202030202" pitchFamily="66" charset="0"/>
              </a:rPr>
              <a:t>    EXECUTIVE BOARD</a:t>
            </a:r>
          </a:p>
          <a:p>
            <a:pPr marL="0" indent="0">
              <a:buNone/>
            </a:pPr>
            <a:r>
              <a:rPr lang="en-US" sz="2900" dirty="0">
                <a:latin typeface="Kristen ITC" panose="03050502040202030202" pitchFamily="66" charset="0"/>
              </a:rPr>
              <a:t> </a:t>
            </a:r>
            <a:r>
              <a:rPr lang="en-US" sz="2900" dirty="0" smtClean="0">
                <a:latin typeface="Kristen ITC" panose="03050502040202030202" pitchFamily="66" charset="0"/>
              </a:rPr>
              <a:t>   LOCAL 2266</a:t>
            </a:r>
            <a:endParaRPr lang="en-US" sz="2900" dirty="0">
              <a:latin typeface="Kristen ITC" panose="03050502040202030202" pitchFamily="66" charset="0"/>
            </a:endParaRPr>
          </a:p>
          <a:p>
            <a:endParaRPr lang="en-US" dirty="0"/>
          </a:p>
        </p:txBody>
      </p:sp>
      <p:pic>
        <p:nvPicPr>
          <p:cNvPr id="1026" name="Picture 2" descr="http://www.legalaidofnebraska.com/sites/legalaidofnebraska.com/files/styles/large/public/Lead%20Poiso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19812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legalaidofnebraska.com/sites/legalaidofnebraska.com/files/styles/large/public/Lead%20Poison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18673"/>
            <a:ext cx="1905000" cy="1364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1902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TotalTime>
  <Words>143</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Opulent</vt:lpstr>
      <vt:lpstr>SAFETY ALERT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ALERT Based upon the recommendation of the National Institute for Occupational Safety and Health. Local 1613 would like to inform our members of these recommendation to minimize possible lead exposure after participating in activities at the firearms ranges.  Personal hygiene is important for protecting employees from exposure to lead dust and forpreventing the transfer of lead out of the workplace. All employees exposed to lead should wash their hands and faces (cold water) with lead removal wipes or soap before eating, drinking, or smoking. Additionally, they should not eat, drink, or use tobacco products (cigarettes, cigars, chewing tobacco, etc.) in the firing range, gun cleaning area, or classroom.  Employees should change into work clothes and shoes upon arrival at the worksite. Street clothes and shoes should be stored separately from work clothes in a clean area. Contaminated work clothes should be removed before eating and replaced with a clean set of work clothes. Alternatively, disposable shoe covers could be put on prior to entering the range and then discarded upon leaving the range. Employees should change back into their street clothes and shoes after washing their hands and faces and before leaving the range.   We encourage you to discuss your work and possible lead exposures with your healthcare provider. If you have children, we recommend you discuss this possible source of lead exposure with their doctor. </dc:title>
  <dc:creator>Chris</dc:creator>
  <cp:lastModifiedBy>Chris</cp:lastModifiedBy>
  <cp:revision>3</cp:revision>
  <dcterms:created xsi:type="dcterms:W3CDTF">2013-09-29T16:42:57Z</dcterms:created>
  <dcterms:modified xsi:type="dcterms:W3CDTF">2013-09-29T16:57:58Z</dcterms:modified>
</cp:coreProperties>
</file>